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58" r:id="rId8"/>
    <p:sldId id="271" r:id="rId9"/>
    <p:sldId id="265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7570" autoAdjust="0"/>
  </p:normalViewPr>
  <p:slideViewPr>
    <p:cSldViewPr>
      <p:cViewPr>
        <p:scale>
          <a:sx n="70" d="100"/>
          <a:sy n="70" d="100"/>
        </p:scale>
        <p:origin x="-135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8B84-E608-45C8-B60F-F638EA60C94E}" type="datetimeFigureOut">
              <a:rPr lang="ru-RU" smtClean="0"/>
              <a:pPr/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857256"/>
          </a:xfrm>
        </p:spPr>
        <p:txBody>
          <a:bodyPr>
            <a:norm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6500826" cy="1752600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«Закаливание – фактор укрепления и сохранения здоровья детей</a:t>
            </a: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/консультация для родителей/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4857760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воспитатель: Филатова Светлана Сергеевна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teremok149.caduk.ru/images/dokt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3006439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28794" y="714356"/>
            <a:ext cx="5214974" cy="4500594"/>
          </a:xfrm>
          <a:prstGeom prst="horizontalScroll">
            <a:avLst>
              <a:gd name="adj" fmla="val 1795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aCqr2pEu6NIWlT7olwArawErrwfB--_LiPLCPaKEHSLT70i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857628"/>
            <a:ext cx="4120354" cy="2741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500042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эффекты закаливающих процедур: 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укрепление нервной системы,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развитие мышц и костей,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улучшение работы внутренних органов,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активизация обмена веществ,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невосприимчивость к действию болезнетворных факторов. </a:t>
            </a:r>
          </a:p>
        </p:txBody>
      </p:sp>
      <p:pic>
        <p:nvPicPr>
          <p:cNvPr id="5" name="Picture 10" descr="http://mama.tomsk.ru/images/health/za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061628" cy="2857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mcompany.ru/upload/medialibrary/74b/xtnythpgwmp%20zqw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1799" cy="6311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0562" y="2936841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14414" y="1785926"/>
            <a:ext cx="7215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водой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Умывание и другие гигиенические процедуры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 обтирание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Обливание ног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Душ, общее обливание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Купание в водоеме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Полоскание горла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428604"/>
            <a:ext cx="551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ФОРМЫ ЗАКАЛИВАНИЯ</a:t>
            </a:r>
            <a:endParaRPr lang="ru-RU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моющийся с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2476504" cy="2476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2071702" cy="20717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642918"/>
            <a:ext cx="3792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28662" y="1285860"/>
            <a:ext cx="39290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Световоздушные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 в тени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42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071810"/>
            <a:ext cx="4572000" cy="28392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воздухом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Прогулка в любую погоду в соответствующей одежде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 на воздухе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Специальные воздушные ванны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Хождение босиком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Суховоздушная баня (сауна)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копаты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929066"/>
            <a:ext cx="1585914" cy="20193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17912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Проводить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систематически (ежедневно).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воздействия закаливающего фактора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настроение ребенка и проводить процедуры в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Никогда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выполнять процедуры, если малыш замерз, то есть не допускать переохлаждения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Избегать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сильных раздражителей: продолжительного воздействия холодной воды или очень низких температур воздуха, а также перегревания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подбирать одежду и обувь: они должна соответствовать температуре окружающего воздуха и быть из натуральных тканей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 случае болезни в  не тяжелой форме прекращать закаливание не нужно. Надо уменьшить силу воздействия (увеличить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воды и уменьшить время обливания), но проводить эти процедуры обязательно.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все же серьезно заболели, временно можно отменить процедуры, но перерыв должен быть не более 5-7 дней. Если перерыв между закаливанием продлился более двух недель, нужно все начинать сначала.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принципы закаливания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акаливание вод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370372" cy="61039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t3.gstatic.com/images?q=tbn:ANd9GcROjS5eY9mE4RguniKY64FBD6tXAA-pQ530yGRvWW3D_7ibNM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031433" cy="51528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 №15 «Дюймовочка»</dc:title>
  <dc:creator>Катя</dc:creator>
  <cp:lastModifiedBy>Admin</cp:lastModifiedBy>
  <cp:revision>44</cp:revision>
  <dcterms:created xsi:type="dcterms:W3CDTF">2012-05-30T18:55:49Z</dcterms:created>
  <dcterms:modified xsi:type="dcterms:W3CDTF">2018-12-06T07:27:15Z</dcterms:modified>
</cp:coreProperties>
</file>