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1" r:id="rId3"/>
    <p:sldId id="261" r:id="rId4"/>
    <p:sldId id="279" r:id="rId5"/>
    <p:sldId id="267" r:id="rId6"/>
    <p:sldId id="274" r:id="rId7"/>
    <p:sldId id="285" r:id="rId8"/>
    <p:sldId id="290" r:id="rId9"/>
    <p:sldId id="29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4476-7150-489C-8565-42E18811E60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A951-4E99-41D5-AC4E-744FBFB4D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427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4476-7150-489C-8565-42E18811E60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A951-4E99-41D5-AC4E-744FBFB4D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47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4476-7150-489C-8565-42E18811E60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A951-4E99-41D5-AC4E-744FBFB4D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68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4476-7150-489C-8565-42E18811E60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A951-4E99-41D5-AC4E-744FBFB4D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41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4476-7150-489C-8565-42E18811E60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A951-4E99-41D5-AC4E-744FBFB4D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6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4476-7150-489C-8565-42E18811E60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A951-4E99-41D5-AC4E-744FBFB4D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8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4476-7150-489C-8565-42E18811E60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A951-4E99-41D5-AC4E-744FBFB4D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29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4476-7150-489C-8565-42E18811E60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A951-4E99-41D5-AC4E-744FBFB4D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62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4476-7150-489C-8565-42E18811E60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A951-4E99-41D5-AC4E-744FBFB4D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68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4476-7150-489C-8565-42E18811E60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A951-4E99-41D5-AC4E-744FBFB4D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73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4476-7150-489C-8565-42E18811E60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A951-4E99-41D5-AC4E-744FBFB4D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4476-7150-489C-8565-42E18811E60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9A951-4E99-41D5-AC4E-744FBFB4D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87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6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63730" y="3212222"/>
            <a:ext cx="71202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4"/>
                </a:solidFill>
              </a:rPr>
              <a:t>«Домашние животные</a:t>
            </a:r>
          </a:p>
          <a:p>
            <a:pPr algn="ctr"/>
            <a:r>
              <a:rPr lang="ru-RU" sz="5400" b="1" dirty="0" smtClean="0">
                <a:ln/>
                <a:solidFill>
                  <a:schemeClr val="accent4"/>
                </a:solidFill>
              </a:rPr>
              <a:t> и птицы»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026" name="Picture 2" descr="http://img-fotki.yandex.ru/get/5305/valenta-mog.176/0_7511b_b64d15df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3850" y="1895777"/>
            <a:ext cx="42481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49477" y="853723"/>
            <a:ext cx="67344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Дидактическая игра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«Четвёртый лишний»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4011269" y="6238239"/>
            <a:ext cx="566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Презентацию подготовила: воспитатель </a:t>
            </a:r>
            <a:r>
              <a:rPr lang="ru-RU" dirty="0" err="1" smtClean="0"/>
              <a:t>Шомесова</a:t>
            </a:r>
            <a:r>
              <a:rPr lang="ru-RU" dirty="0" smtClean="0"/>
              <a:t> Т.И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2305121" y="50320"/>
            <a:ext cx="6774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Муниципальное автономное дошкольное образовательное </a:t>
            </a:r>
            <a:r>
              <a:rPr lang="ru-RU" dirty="0" smtClean="0"/>
              <a:t>учреждение  </a:t>
            </a:r>
            <a:r>
              <a:rPr lang="ru-RU" dirty="0"/>
              <a:t>детский сад №65 города Тюмени</a:t>
            </a:r>
          </a:p>
        </p:txBody>
      </p:sp>
    </p:spTree>
    <p:extLst>
      <p:ext uri="{BB962C8B-B14F-4D97-AF65-F5344CB8AC3E}">
        <p14:creationId xmlns:p14="http://schemas.microsoft.com/office/powerpoint/2010/main" val="22011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Цель: Закрепить умение находить четвёртый лишний предмет и объяснить, почему этот предмет является лишним.</a:t>
            </a:r>
          </a:p>
          <a:p>
            <a:pPr marL="0" indent="0">
              <a:buNone/>
            </a:pPr>
            <a:r>
              <a:rPr lang="ru-RU" dirty="0" smtClean="0"/>
              <a:t>Задачи: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Учить устанавливать причинно-следственные, логические связи между картинками;</a:t>
            </a:r>
          </a:p>
          <a:p>
            <a:pPr marL="0" indent="0">
              <a:buNone/>
            </a:pPr>
            <a:r>
              <a:rPr lang="ru-RU" dirty="0" smtClean="0"/>
              <a:t>            Развивать словесно-логическое мышление и зрительное восприятие;</a:t>
            </a:r>
          </a:p>
          <a:p>
            <a:pPr marL="0" indent="0">
              <a:buNone/>
            </a:pPr>
            <a:r>
              <a:rPr lang="ru-RU" dirty="0" smtClean="0"/>
              <a:t>            Воспитывать интерес к животным и </a:t>
            </a:r>
            <a:r>
              <a:rPr lang="ru-RU" dirty="0" smtClean="0"/>
              <a:t>птицам.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95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gif-and-jpeg.ru/d/36446-2/jivotniy_mir12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853" y="314794"/>
            <a:ext cx="4795930" cy="324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bm.img.com.ua/img/prikol/images/large/3/9/179793_3810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93" y="3742768"/>
            <a:ext cx="4211804" cy="311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img-fotki.yandex.ru/get/6611/65110088.15/0_730a2_1d3f7e5a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6920" y="314794"/>
            <a:ext cx="3371972" cy="322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-fotki.yandex.ru/get/5305/valenta-mog.176/0_7511b_b64d15df_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4630" y="2798388"/>
            <a:ext cx="3999558" cy="385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edarville.edu/~/media/Images/eNews/ParentPrep/Question-Mark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5089" y="3742768"/>
            <a:ext cx="1431434" cy="143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fermer.ru/files/imagecache/AttachmentPost/sale/attach/31147/bronz_i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124" y="214055"/>
            <a:ext cx="3911906" cy="284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g.galya.ru/galya.ru/Pictures2/catalog_diary/2009/08/12/t4_13931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3214" y="2923504"/>
            <a:ext cx="3735350" cy="376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055.radikal.ru/1111/a3/b6095dcf6d4f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8969" y="555344"/>
            <a:ext cx="3199305" cy="30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cedarville.edu/~/media/Images/eNews/ParentPrep/Question-Mark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2904" y="4219287"/>
            <a:ext cx="1431434" cy="143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img0.liveinternet.ru/images/attach/c/4/78/796/78796364_4338131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124" y="3626207"/>
            <a:ext cx="3911904" cy="292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14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ya-fermer.ru/sites/default/files/svinina1_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162" y="110754"/>
            <a:ext cx="3430529" cy="342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khongthe.com/wallpapers/animals/britz_british_shorthair-260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8399" y="116734"/>
            <a:ext cx="3581692" cy="268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tat11.privet.ru/lr/08233c4a911dc73c50bd2fb27e0f6a4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511" y="3727902"/>
            <a:ext cx="4418062" cy="295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hozvo.ru/img/news/image/716/%D0%BA%D0%BE%D1%80%D0%BE%D0%B2%D0%B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5968" y="2946138"/>
            <a:ext cx="5621310" cy="373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cedarville.edu/~/media/Images/eNews/ParentPrep/Question-Mark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0906" y="924618"/>
            <a:ext cx="1431434" cy="143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1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11.privet.ru/lr/08233c4a911dc73c50bd2fb27e0f6a4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50" y="271545"/>
            <a:ext cx="4290279" cy="287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quran-m.com/pp/data/519/medium/715px-Beautiful_Zebra_in_South_Africa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9615" y="271545"/>
            <a:ext cx="3777401" cy="251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61.radikal.ru/i174/1108/a5/9615e09e60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66" y="3541690"/>
            <a:ext cx="4022900" cy="289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cedarville.edu/~/media/Images/eNews/ParentPrep/Question-Mark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9615" y="3335629"/>
            <a:ext cx="1431434" cy="143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filly.msk.ru/foto/raznoe/kylia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58267" y="3541690"/>
            <a:ext cx="4700144" cy="321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5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meatinfo.ru/data/tradeboard/159700/tradeboardubcgAf_im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902" y="231821"/>
            <a:ext cx="4361644" cy="327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jpe.ru/1/big/010510/0gyaonvi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771413" y="384476"/>
            <a:ext cx="3972218" cy="29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-fotki.yandex.ru/get/6620/176566247.0/0_95c43_d7c8437f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033" y="3763617"/>
            <a:ext cx="3977381" cy="298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graycell.ru/picture/big/osyol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4281" y="3200400"/>
            <a:ext cx="370169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cedarville.edu/~/media/Images/eNews/ParentPrep/Question-Mark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3091" y="4198514"/>
            <a:ext cx="1431434" cy="143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78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petovod.ru/photos/1317893722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245" y="270456"/>
            <a:ext cx="3696236" cy="277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zoovet.ru/pet/246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0274" y="283334"/>
            <a:ext cx="3825394" cy="287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kinlib.ru/books/item/f00/s00/z0000010/pic/0000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245" y="3155323"/>
            <a:ext cx="4640977" cy="35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46.radikal.ru/i113/1103/19/35897880d2f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3550" y="3420337"/>
            <a:ext cx="4084236" cy="306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cedarville.edu/~/media/Images/eNews/ParentPrep/Question-Mark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6169" y="3747754"/>
            <a:ext cx="1431434" cy="143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20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0017" y="1609859"/>
            <a:ext cx="6542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/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28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54</Words>
  <Application>Microsoft Office PowerPoint</Application>
  <PresentationFormat>Произвольный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Home</cp:lastModifiedBy>
  <cp:revision>20</cp:revision>
  <dcterms:created xsi:type="dcterms:W3CDTF">2013-10-27T13:16:21Z</dcterms:created>
  <dcterms:modified xsi:type="dcterms:W3CDTF">2024-02-16T14:41:44Z</dcterms:modified>
</cp:coreProperties>
</file>