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reenmama.ua/dn_images/00/73/11/85/12053492858118555_skz_6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педагогов дошкольных учреждений и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учителей начальных классов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r>
              <a:rPr lang="ru-RU" sz="17600" b="1" dirty="0" smtClean="0">
                <a:latin typeface="Times New Roman" pitchFamily="18" charset="0"/>
                <a:cs typeface="Times New Roman" pitchFamily="18" charset="0"/>
              </a:rPr>
              <a:t>Воспитание сказкой</a:t>
            </a:r>
          </a:p>
          <a:p>
            <a:pPr algn="ctr"/>
            <a:r>
              <a:rPr lang="ru-RU" sz="17600" dirty="0" smtClean="0">
                <a:latin typeface="Times New Roman" pitchFamily="18" charset="0"/>
                <a:cs typeface="Times New Roman" pitchFamily="18" charset="0"/>
              </a:rPr>
              <a:t>Лариса Борисовна </a:t>
            </a:r>
            <a:r>
              <a:rPr lang="ru-RU" sz="17600" dirty="0" err="1" smtClean="0">
                <a:latin typeface="Times New Roman" pitchFamily="18" charset="0"/>
                <a:cs typeface="Times New Roman" pitchFamily="18" charset="0"/>
              </a:rPr>
              <a:t>Фесюкова</a:t>
            </a:r>
            <a:endParaRPr lang="ru-RU" sz="17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7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76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Составитель: </a:t>
            </a:r>
          </a:p>
          <a:p>
            <a:pPr algn="r"/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Учитель-логопед</a:t>
            </a:r>
          </a:p>
          <a:p>
            <a:pPr algn="r"/>
            <a:r>
              <a:rPr lang="ru-RU" sz="11200" dirty="0" err="1" smtClean="0">
                <a:latin typeface="Times New Roman" pitchFamily="18" charset="0"/>
                <a:cs typeface="Times New Roman" pitchFamily="18" charset="0"/>
              </a:rPr>
              <a:t>Сабитова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 Оксана Витальевна</a:t>
            </a:r>
          </a:p>
          <a:p>
            <a:pPr algn="ctr"/>
            <a:endParaRPr lang="ru-RU" sz="176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Творческие методы работы со сказкой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Сказки о фантастических странах. 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Сказки от шуточных вопросов. 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Сказки о любимых игрушках. 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Сказки о путешествиях. 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Сказки от превращений. 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Сказки от одного слова. 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Сказки о временах года, запахах, звуках. 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Сказки по комическим рисункам. 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Сказки с новым концом. 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Сказка с середины. 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Частица «не» и новая сказка.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Творческих успехов!</a:t>
            </a:r>
            <a:endParaRPr lang="ru-RU" sz="6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www.greenmama.ua/dn_images/00/73/11/85/12053492858118555_skz_6.jpg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5999" y="1447800"/>
            <a:ext cx="5570338" cy="39254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Методы работы со сказкой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Название сказки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1. Нравственный урок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2. Воспитание добрых чувств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3. Речевая зарядка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4. Развитие мышления и воображения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5. Сказка и математика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6. Сказка и экология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7. Сказка развивает руки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Для чего необходим «нравственный урок»? 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354013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Главный смысл сказки, на что нацеливает она маленького слушателя, какие моральные установки закладывает в его душе, в его сознании. </a:t>
            </a:r>
          </a:p>
          <a:p>
            <a:pPr marL="0" indent="35401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зря существует поговорка: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«Сказка - ложь, да в ней намек, добрым молодцам урок».</a:t>
            </a:r>
          </a:p>
          <a:p>
            <a:pPr marL="0" indent="354013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Выявить этот не всегда напрямую сформулированный «намек», прояснить его суть, дать себе урок - вот главная задача.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Воспитание добрых чувств»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i="1" dirty="0" smtClean="0"/>
              <a:t>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«Есть другое важное личное качество, которое несет в себе и национальное, и общечеловеческое свойство. Это есть чувство доброты.»</a:t>
            </a:r>
          </a:p>
          <a:p>
            <a:pPr algn="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Ш. А.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Амонашвили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«Речевая зарядка»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88900" indent="-6350">
              <a:buFont typeface="Wingdings" pitchFamily="2" charset="2"/>
              <a:buChar char="Ø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умение задавать вопросы; </a:t>
            </a:r>
          </a:p>
          <a:p>
            <a:pPr marL="88900" indent="-6350">
              <a:buFont typeface="Wingdings" pitchFamily="2" charset="2"/>
              <a:buChar char="Ø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умение в контексте разумно сформулировать вопрос;</a:t>
            </a:r>
          </a:p>
          <a:p>
            <a:pPr>
              <a:buFont typeface="Wingdings" pitchFamily="2" charset="2"/>
              <a:buChar char="Ø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конструирование слов, словосочетаний и предложений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Развитие мышления и воображения</a:t>
            </a:r>
            <a:endParaRPr lang="ru-RU" sz="44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354013">
              <a:buNone/>
            </a:pPr>
            <a:r>
              <a:rPr lang="ru-RU" i="1" dirty="0" smtClean="0"/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Воображение очень полезно и важно для дошкольника: оно делает его жизнь индивидуально-творческой, неповторимой, нестандартной. </a:t>
            </a:r>
          </a:p>
          <a:p>
            <a:pPr marL="0" indent="354013"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Здесь предлагается малышам впервые отойти от привычных стереотипов и изобрести новую сказку или какой-то ее эпизод.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Сказка и математика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354013"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Математику рекомендуется максимально связать с окружающей жизнью.</a:t>
            </a:r>
          </a:p>
          <a:p>
            <a:pPr marL="0" indent="354013"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А для ребенка сказки - это его жизнь!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Сказка и экология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84784"/>
            <a:ext cx="7890080" cy="476361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530225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Говоря о природе, важно не упустить объяснение эволюции, динамики развития предмета или явления.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Для нас это кажется предельно ясным, а детям помогает подойти к пониманию того, что все в природе взаимосвязано и все находится в развитии. 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Сказка развивает руки</a:t>
            </a:r>
            <a:endParaRPr lang="ru-RU" sz="4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84784"/>
            <a:ext cx="7890080" cy="476361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354013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 случайно говорится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«Когда я слушаю - узнаю, когда делаю - запоминаю».</a:t>
            </a:r>
          </a:p>
          <a:p>
            <a:pPr marL="0" indent="354013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Детям предлагается что-то сделать: вырезать, склеить, изобразить сказку схематично или методом пиктографии, показать эпизод текста с помощью мимики и жестов.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77</TotalTime>
  <Words>401</Words>
  <Application>Microsoft Office PowerPoint</Application>
  <PresentationFormat>Экран (4:3)</PresentationFormat>
  <Paragraphs>57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Corbel</vt:lpstr>
      <vt:lpstr>Gill Sans MT</vt:lpstr>
      <vt:lpstr>Times New Roman</vt:lpstr>
      <vt:lpstr>Verdana</vt:lpstr>
      <vt:lpstr>Wingdings</vt:lpstr>
      <vt:lpstr>Wingdings 2</vt:lpstr>
      <vt:lpstr>Солнцестояние</vt:lpstr>
      <vt:lpstr>Для педагогов дошкольных учреждений и  учителей начальных классов  </vt:lpstr>
      <vt:lpstr>Методы работы со сказкой </vt:lpstr>
      <vt:lpstr>Для чего необходим «нравственный урок»? </vt:lpstr>
      <vt:lpstr>«Воспитание добрых чувств» </vt:lpstr>
      <vt:lpstr>«Речевая зарядка»</vt:lpstr>
      <vt:lpstr>Развитие мышления и воображения</vt:lpstr>
      <vt:lpstr>Сказка и математика</vt:lpstr>
      <vt:lpstr>Сказка и экология</vt:lpstr>
      <vt:lpstr>Сказка развивает руки</vt:lpstr>
      <vt:lpstr>Творческие методы работы со сказкой</vt:lpstr>
      <vt:lpstr>Творческих успехов!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RePack by Diakov</cp:lastModifiedBy>
  <cp:revision>11</cp:revision>
  <dcterms:modified xsi:type="dcterms:W3CDTF">2018-03-22T14:36:58Z</dcterms:modified>
</cp:coreProperties>
</file>