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62" r:id="rId6"/>
    <p:sldId id="270" r:id="rId7"/>
    <p:sldId id="267" r:id="rId8"/>
    <p:sldId id="268" r:id="rId9"/>
    <p:sldId id="269" r:id="rId10"/>
    <p:sldId id="263" r:id="rId11"/>
    <p:sldId id="271" r:id="rId12"/>
    <p:sldId id="264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C19"/>
    <a:srgbClr val="B08C18"/>
    <a:srgbClr val="CCCC00"/>
    <a:srgbClr val="009900"/>
    <a:srgbClr val="800080"/>
    <a:srgbClr val="EACDF7"/>
    <a:srgbClr val="CCFFFF"/>
    <a:srgbClr val="FB0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5BFB-EA0F-4EEF-AF7A-68777E693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B53C2-7A94-4AB2-AEC1-E0180A408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F9BE-7450-4CBB-AE06-41FC21411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880B-9534-4ED7-8E6B-7EA6C3835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F94F-19B7-44AB-9516-FE2E32189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A7ED-715F-42FA-98A4-A83CE0393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6468B-9849-4A85-BA22-555F2796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CBBA-4EB0-4EDE-B9F2-C7CE2062D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D54D1-FC70-4C5D-920E-82496FD5D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DBBE-4C08-4543-822A-3040B370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6088-CB06-48BA-84A5-9DD9C61DD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D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2F52E5A-5ECD-4E68-9149-3E37627B2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.png"/><Relationship Id="rId3" Type="http://schemas.openxmlformats.org/officeDocument/2006/relationships/audio" Target="../media/audio5.wav"/><Relationship Id="rId7" Type="http://schemas.openxmlformats.org/officeDocument/2006/relationships/image" Target="../media/image16.wmf"/><Relationship Id="rId12" Type="http://schemas.openxmlformats.org/officeDocument/2006/relationships/audio" Target="../media/audio9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3.wav"/><Relationship Id="rId6" Type="http://schemas.openxmlformats.org/officeDocument/2006/relationships/audio" Target="../media/audio13.wav"/><Relationship Id="rId11" Type="http://schemas.openxmlformats.org/officeDocument/2006/relationships/audio" Target="../media/audio8.wav"/><Relationship Id="rId5" Type="http://schemas.openxmlformats.org/officeDocument/2006/relationships/audio" Target="../media/audio4.wav"/><Relationship Id="rId10" Type="http://schemas.openxmlformats.org/officeDocument/2006/relationships/image" Target="../media/image19.gif"/><Relationship Id="rId4" Type="http://schemas.openxmlformats.org/officeDocument/2006/relationships/audio" Target="../media/audio6.wav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audio" Target="../media/audio12.wav"/><Relationship Id="rId3" Type="http://schemas.openxmlformats.org/officeDocument/2006/relationships/audio" Target="../media/audio7.wav"/><Relationship Id="rId7" Type="http://schemas.openxmlformats.org/officeDocument/2006/relationships/image" Target="../media/image21.emf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4.wav"/><Relationship Id="rId6" Type="http://schemas.openxmlformats.org/officeDocument/2006/relationships/image" Target="../media/image20.wmf"/><Relationship Id="rId11" Type="http://schemas.openxmlformats.org/officeDocument/2006/relationships/image" Target="../media/image25.emf"/><Relationship Id="rId5" Type="http://schemas.openxmlformats.org/officeDocument/2006/relationships/audio" Target="../media/audio13.wav"/><Relationship Id="rId15" Type="http://schemas.openxmlformats.org/officeDocument/2006/relationships/audio" Target="../media/audio18.wav"/><Relationship Id="rId10" Type="http://schemas.openxmlformats.org/officeDocument/2006/relationships/image" Target="../media/image24.emf"/><Relationship Id="rId4" Type="http://schemas.openxmlformats.org/officeDocument/2006/relationships/audio" Target="../media/audio20.wav"/><Relationship Id="rId9" Type="http://schemas.openxmlformats.org/officeDocument/2006/relationships/image" Target="../media/image23.emf"/><Relationship Id="rId14" Type="http://schemas.openxmlformats.org/officeDocument/2006/relationships/audio" Target="../media/audio8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6.png"/><Relationship Id="rId3" Type="http://schemas.openxmlformats.org/officeDocument/2006/relationships/audio" Target="../media/audio18.wav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audio" Target="../media/audio20.wav"/><Relationship Id="rId2" Type="http://schemas.openxmlformats.org/officeDocument/2006/relationships/slideLayout" Target="../slideLayouts/slideLayout7.xml"/><Relationship Id="rId16" Type="http://schemas.openxmlformats.org/officeDocument/2006/relationships/audio" Target="../media/audio8.wav"/><Relationship Id="rId1" Type="http://schemas.openxmlformats.org/officeDocument/2006/relationships/audio" Target="../media/audio25.wav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audio" Target="../media/audio19.wav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19" Type="http://schemas.openxmlformats.org/officeDocument/2006/relationships/audio" Target="../media/audio12.wav"/><Relationship Id="rId4" Type="http://schemas.openxmlformats.org/officeDocument/2006/relationships/audio" Target="../media/audio13.wav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2.wav"/><Relationship Id="rId3" Type="http://schemas.openxmlformats.org/officeDocument/2006/relationships/audio" Target="../media/audio8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6.wav"/><Relationship Id="rId6" Type="http://schemas.openxmlformats.org/officeDocument/2006/relationships/audio" Target="../media/audio6.wav"/><Relationship Id="rId5" Type="http://schemas.openxmlformats.org/officeDocument/2006/relationships/audio" Target="../media/audio13.wav"/><Relationship Id="rId4" Type="http://schemas.openxmlformats.org/officeDocument/2006/relationships/audio" Target="../media/audio9.wav"/><Relationship Id="rId9" Type="http://schemas.openxmlformats.org/officeDocument/2006/relationships/audio" Target="../media/audio18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audio" Target="../media/audio4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7.wav"/><Relationship Id="rId11" Type="http://schemas.openxmlformats.org/officeDocument/2006/relationships/image" Target="../media/image4.png"/><Relationship Id="rId5" Type="http://schemas.openxmlformats.org/officeDocument/2006/relationships/audio" Target="../media/audio6.wav"/><Relationship Id="rId10" Type="http://schemas.openxmlformats.org/officeDocument/2006/relationships/image" Target="../media/image2.png"/><Relationship Id="rId4" Type="http://schemas.openxmlformats.org/officeDocument/2006/relationships/audio" Target="../media/audio5.wav"/><Relationship Id="rId9" Type="http://schemas.openxmlformats.org/officeDocument/2006/relationships/audio" Target="../media/audio8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3.wav"/><Relationship Id="rId13" Type="http://schemas.openxmlformats.org/officeDocument/2006/relationships/image" Target="../media/image2.png"/><Relationship Id="rId3" Type="http://schemas.openxmlformats.org/officeDocument/2006/relationships/audio" Target="../media/audio11.wav"/><Relationship Id="rId7" Type="http://schemas.openxmlformats.org/officeDocument/2006/relationships/audio" Target="../media/audio4.wav"/><Relationship Id="rId12" Type="http://schemas.openxmlformats.org/officeDocument/2006/relationships/image" Target="../media/image4.png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audio" Target="../media/audio5.wav"/><Relationship Id="rId11" Type="http://schemas.openxmlformats.org/officeDocument/2006/relationships/audio" Target="../media/audio6.wav"/><Relationship Id="rId5" Type="http://schemas.openxmlformats.org/officeDocument/2006/relationships/slideLayout" Target="../slideLayouts/slideLayout7.xml"/><Relationship Id="rId10" Type="http://schemas.openxmlformats.org/officeDocument/2006/relationships/audio" Target="../media/audio8.wav"/><Relationship Id="rId4" Type="http://schemas.openxmlformats.org/officeDocument/2006/relationships/audio" Target="../media/audio12.wav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6.wav"/><Relationship Id="rId7" Type="http://schemas.openxmlformats.org/officeDocument/2006/relationships/audio" Target="../media/audio8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4.wav"/><Relationship Id="rId6" Type="http://schemas.openxmlformats.org/officeDocument/2006/relationships/image" Target="../media/image6.wmf"/><Relationship Id="rId5" Type="http://schemas.openxmlformats.org/officeDocument/2006/relationships/audio" Target="../media/audio12.wav"/><Relationship Id="rId10" Type="http://schemas.openxmlformats.org/officeDocument/2006/relationships/audio" Target="../media/audio9.wav"/><Relationship Id="rId4" Type="http://schemas.openxmlformats.org/officeDocument/2006/relationships/audio" Target="../media/audio4.wav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emf"/><Relationship Id="rId12" Type="http://schemas.openxmlformats.org/officeDocument/2006/relationships/image" Target="../media/image4.png"/><Relationship Id="rId2" Type="http://schemas.openxmlformats.org/officeDocument/2006/relationships/audio" Target="../media/audio15.wav"/><Relationship Id="rId1" Type="http://schemas.openxmlformats.org/officeDocument/2006/relationships/audio" Target="../media/audio13.wav"/><Relationship Id="rId6" Type="http://schemas.openxmlformats.org/officeDocument/2006/relationships/audio" Target="../media/audio7.wav"/><Relationship Id="rId11" Type="http://schemas.openxmlformats.org/officeDocument/2006/relationships/audio" Target="../media/audio9.wav"/><Relationship Id="rId5" Type="http://schemas.openxmlformats.org/officeDocument/2006/relationships/audio" Target="../media/audio12.wav"/><Relationship Id="rId10" Type="http://schemas.openxmlformats.org/officeDocument/2006/relationships/audio" Target="../media/audio8.wav"/><Relationship Id="rId4" Type="http://schemas.openxmlformats.org/officeDocument/2006/relationships/audio" Target="../media/audio6.wav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2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6.wav"/><Relationship Id="rId6" Type="http://schemas.openxmlformats.org/officeDocument/2006/relationships/image" Target="../media/image10.wmf"/><Relationship Id="rId5" Type="http://schemas.openxmlformats.org/officeDocument/2006/relationships/audio" Target="../media/audio7.wav"/><Relationship Id="rId10" Type="http://schemas.openxmlformats.org/officeDocument/2006/relationships/audio" Target="../media/audio9.wav"/><Relationship Id="rId4" Type="http://schemas.openxmlformats.org/officeDocument/2006/relationships/audio" Target="../media/audio6.wav"/><Relationship Id="rId9" Type="http://schemas.openxmlformats.org/officeDocument/2006/relationships/audio" Target="../media/audio1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audio" Target="../media/audio8.wav"/><Relationship Id="rId3" Type="http://schemas.openxmlformats.org/officeDocument/2006/relationships/audio" Target="../media/audio19.wav"/><Relationship Id="rId7" Type="http://schemas.openxmlformats.org/officeDocument/2006/relationships/audio" Target="../media/audio7.wav"/><Relationship Id="rId12" Type="http://schemas.openxmlformats.org/officeDocument/2006/relationships/image" Target="../media/image15.emf"/><Relationship Id="rId2" Type="http://schemas.openxmlformats.org/officeDocument/2006/relationships/audio" Target="../media/audio18.wav"/><Relationship Id="rId16" Type="http://schemas.openxmlformats.org/officeDocument/2006/relationships/audio" Target="../media/audio9.wav"/><Relationship Id="rId1" Type="http://schemas.openxmlformats.org/officeDocument/2006/relationships/audio" Target="../media/audio17.wav"/><Relationship Id="rId6" Type="http://schemas.openxmlformats.org/officeDocument/2006/relationships/audio" Target="../media/audio13.wav"/><Relationship Id="rId11" Type="http://schemas.openxmlformats.org/officeDocument/2006/relationships/image" Target="../media/image14.emf"/><Relationship Id="rId5" Type="http://schemas.openxmlformats.org/officeDocument/2006/relationships/slideLayout" Target="../slideLayouts/slideLayout2.xml"/><Relationship Id="rId15" Type="http://schemas.openxmlformats.org/officeDocument/2006/relationships/image" Target="../media/image4.png"/><Relationship Id="rId10" Type="http://schemas.openxmlformats.org/officeDocument/2006/relationships/image" Target="../media/image13.emf"/><Relationship Id="rId4" Type="http://schemas.openxmlformats.org/officeDocument/2006/relationships/audio" Target="../media/audio20.wav"/><Relationship Id="rId9" Type="http://schemas.openxmlformats.org/officeDocument/2006/relationships/image" Target="../media/image12.wmf"/><Relationship Id="rId14" Type="http://schemas.openxmlformats.org/officeDocument/2006/relationships/audio" Target="../media/audio1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12.wav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1.wav"/><Relationship Id="rId6" Type="http://schemas.openxmlformats.org/officeDocument/2006/relationships/audio" Target="../media/audio19.wav"/><Relationship Id="rId5" Type="http://schemas.openxmlformats.org/officeDocument/2006/relationships/audio" Target="../media/audio18.wav"/><Relationship Id="rId4" Type="http://schemas.openxmlformats.org/officeDocument/2006/relationships/audio" Target="../media/audio13.wav"/><Relationship Id="rId9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20.wav"/><Relationship Id="rId7" Type="http://schemas.openxmlformats.org/officeDocument/2006/relationships/audio" Target="../media/audio19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2.wav"/><Relationship Id="rId6" Type="http://schemas.openxmlformats.org/officeDocument/2006/relationships/audio" Target="../media/audio8.wav"/><Relationship Id="rId5" Type="http://schemas.openxmlformats.org/officeDocument/2006/relationships/audio" Target="../media/audio18.wav"/><Relationship Id="rId4" Type="http://schemas.openxmlformats.org/officeDocument/2006/relationships/audio" Target="../media/audio3.wav"/><Relationship Id="rId9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u="sng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НАЙДИ ЦИФРУ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53000"/>
            <a:ext cx="8991600" cy="685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000" b="1" u="sng" smtClean="0">
                <a:latin typeface="Times New Roman" pitchFamily="18" charset="0"/>
              </a:rPr>
              <a:t>Цель</a:t>
            </a:r>
            <a:r>
              <a:rPr lang="ru-RU" sz="2000" smtClean="0">
                <a:latin typeface="Times New Roman" pitchFamily="18" charset="0"/>
              </a:rPr>
              <a:t> – закрепить счет до 10, соотнести количество предметов с цифрой.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000" b="1" u="sng" smtClean="0">
                <a:latin typeface="Times New Roman" pitchFamily="18" charset="0"/>
              </a:rPr>
              <a:t>Возраст</a:t>
            </a:r>
            <a:r>
              <a:rPr lang="ru-RU" sz="2000" smtClean="0">
                <a:latin typeface="Times New Roman" pitchFamily="18" charset="0"/>
              </a:rPr>
              <a:t> – после 3х лет</a:t>
            </a:r>
          </a:p>
        </p:txBody>
      </p:sp>
      <p:pic>
        <p:nvPicPr>
          <p:cNvPr id="2052" name="Picture 6" descr="000803_1075_8078_vn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37675">
            <a:off x="396082" y="442118"/>
            <a:ext cx="14478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000803_1075_8078_vn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299324">
            <a:off x="7391400" y="533400"/>
            <a:ext cx="14478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6629400" y="55626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181600" y="762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457200" y="32004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696200" y="31242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57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audio>
          </p:childTnLst>
        </p:cTn>
      </p:par>
    </p:tnLst>
    <p:bldLst>
      <p:bldP spid="4098" grpId="0"/>
      <p:bldP spid="4107" grpId="0" animBg="1"/>
      <p:bldP spid="4108" grpId="0" animBg="1"/>
      <p:bldP spid="4109" grpId="0" animBg="1"/>
      <p:bldP spid="41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Oval 10">
            <a:hlinkHover r:id="" action="ppaction://noaction">
              <a:snd r:embed="rId3" name="2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11268" name="Oval 12">
            <a:hlinkHover r:id="" action="ppaction://noaction">
              <a:snd r:embed="rId4" name="3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11269" name="Oval 13">
            <a:hlinkHover r:id="" action="ppaction://noaction">
              <a:snd r:embed="rId5" name="1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1270" name="Oval 14">
            <a:hlinkHover r:id="" action="ppaction://noaction">
              <a:snd r:embed="rId6" name="6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pic>
        <p:nvPicPr>
          <p:cNvPr id="11271" name="Picture 8" descr="000803_1075_5913_vnv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5105400"/>
            <a:ext cx="1144588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5" descr="MCAN00428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419600"/>
            <a:ext cx="155098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6" descr="MCAN00433_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2590800"/>
            <a:ext cx="297656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7" descr="MMj03365850000[1]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0" y="2286000"/>
            <a:ext cx="15001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Oval 11">
            <a:hlinkClick r:id="" action="ppaction://hlinkshowjump?jump=nextslide">
              <a:snd r:embed="rId11" name="applause.wav"/>
            </a:hlinkClick>
            <a:hlinkHover r:id="" action="ppaction://noaction">
              <a:snd r:embed="rId12" name="4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  <p:pic>
        <p:nvPicPr>
          <p:cNvPr id="13330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4" fill="hold"/>
                                        <p:tgtEl>
                                          <p:spTgt spid="13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5">
            <a:hlinkHover r:id="" action="ppaction://noaction">
              <a:snd r:embed="rId3" name="7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sp>
        <p:nvSpPr>
          <p:cNvPr id="12292" name="Oval 8">
            <a:hlinkHover r:id="" action="ppaction://noaction">
              <a:snd r:embed="rId4" name="10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10</a:t>
            </a:r>
          </a:p>
        </p:txBody>
      </p:sp>
      <p:sp>
        <p:nvSpPr>
          <p:cNvPr id="12293" name="Oval 9">
            <a:hlinkHover r:id="" action="ppaction://noaction">
              <a:snd r:embed="rId5" name="6"/>
            </a:hlinkHover>
          </p:cNvPr>
          <p:cNvSpPr>
            <a:spLocks noChangeArrowheads="1"/>
          </p:cNvSpPr>
          <p:nvPr/>
        </p:nvSpPr>
        <p:spPr bwMode="auto">
          <a:xfrm>
            <a:off x="54864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pic>
        <p:nvPicPr>
          <p:cNvPr id="12294" name="Picture 10" descr="shape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181600"/>
            <a:ext cx="4905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1" descr="shape0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2133600"/>
            <a:ext cx="79216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2" descr="shape0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2057400"/>
            <a:ext cx="655638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3" descr="shape0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495800"/>
            <a:ext cx="79216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4" descr="shape0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89925" y="5486400"/>
            <a:ext cx="5191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5" descr="shape0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78088" y="2590800"/>
            <a:ext cx="8874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6" descr="shape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8075" y="4724400"/>
            <a:ext cx="620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7" descr="shape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895600"/>
            <a:ext cx="620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10638" y="-5334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Oval 19">
            <a:hlinkHover r:id="" action="ppaction://noaction">
              <a:snd r:embed="rId13" name="5"/>
            </a:hlinkHover>
          </p:cNvPr>
          <p:cNvSpPr>
            <a:spLocks noChangeArrowheads="1"/>
          </p:cNvSpPr>
          <p:nvPr/>
        </p:nvSpPr>
        <p:spPr bwMode="auto">
          <a:xfrm>
            <a:off x="71628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12304" name="Oval 20">
            <a:hlinkClick r:id="" action="ppaction://hlinkshowjump?jump=nextslide">
              <a:snd r:embed="rId14" name="applause.wav"/>
            </a:hlinkClick>
            <a:hlinkHover r:id="" action="ppaction://noaction">
              <a:snd r:embed="rId15" name="8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34" fill="hold"/>
                                        <p:tgtEl>
                                          <p:spTgt spid="225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Oval 10">
            <a:hlinkHover r:id="" action="ppaction://noaction">
              <a:snd r:embed="rId3" name="8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13316" name="Oval 11">
            <a:hlinkHover r:id="" action="ppaction://noaction">
              <a:snd r:embed="rId4" name="6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13317" name="Oval 13">
            <a:hlinkHover r:id="" action="ppaction://noaction">
              <a:snd r:embed="rId5" name="9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9</a:t>
            </a:r>
          </a:p>
        </p:txBody>
      </p:sp>
      <p:pic>
        <p:nvPicPr>
          <p:cNvPr id="13318" name="Picture 18" descr="MCj019324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581400"/>
            <a:ext cx="1638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0" descr="MCj019287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2564370">
            <a:off x="457200" y="2438400"/>
            <a:ext cx="1498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1" descr="MCj0192936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244323">
            <a:off x="3962400" y="5181600"/>
            <a:ext cx="16002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22" descr="MCj0192906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16800" y="1981200"/>
            <a:ext cx="17272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3" descr="MCj0192950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14408">
            <a:off x="3124200" y="2057400"/>
            <a:ext cx="14986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4" descr="MCj0192940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205959">
            <a:off x="533400" y="5029200"/>
            <a:ext cx="1395413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5" descr="MCj0192972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-2494872">
            <a:off x="7467600" y="3810000"/>
            <a:ext cx="1270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6" descr="MCj01929420000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-1839654">
            <a:off x="5867400" y="2209800"/>
            <a:ext cx="15748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7" descr="MCj01929620000[1]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81200" y="3886200"/>
            <a:ext cx="1676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9" descr="MCj0083974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2800" y="5410200"/>
            <a:ext cx="17272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Oval 12">
            <a:hlinkClick r:id="" action="ppaction://hlinkshowjump?jump=nextslide">
              <a:snd r:embed="rId16" name="applause.wav"/>
            </a:hlinkClick>
            <a:hlinkHover r:id="" action="ppaction://noaction">
              <a:snd r:embed="rId17" name="10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10</a:t>
            </a:r>
          </a:p>
        </p:txBody>
      </p:sp>
      <p:pic>
        <p:nvPicPr>
          <p:cNvPr id="14366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63000" y="-233363"/>
            <a:ext cx="233363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Oval 31">
            <a:hlinkHover r:id="" action="ppaction://noaction">
              <a:snd r:embed="rId19" name="5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72" fill="hold"/>
                                        <p:tgtEl>
                                          <p:spTgt spid="14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Oval 5">
            <a:hlinkHover r:id="" action="ppaction://noaction">
              <a:snd r:embed="rId4" name="4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6248400" y="2133600"/>
            <a:ext cx="1681163" cy="1871663"/>
            <a:chOff x="709" y="2971"/>
            <a:chExt cx="2040" cy="2630"/>
          </a:xfrm>
        </p:grpSpPr>
        <p:sp>
          <p:nvSpPr>
            <p:cNvPr id="14360" name="Oval 10"/>
            <p:cNvSpPr>
              <a:spLocks noChangeArrowheads="1"/>
            </p:cNvSpPr>
            <p:nvPr/>
          </p:nvSpPr>
          <p:spPr bwMode="auto">
            <a:xfrm>
              <a:off x="709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Oval 11"/>
            <p:cNvSpPr>
              <a:spLocks noChangeArrowheads="1"/>
            </p:cNvSpPr>
            <p:nvPr/>
          </p:nvSpPr>
          <p:spPr bwMode="auto">
            <a:xfrm>
              <a:off x="1797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Line 12"/>
            <p:cNvSpPr>
              <a:spLocks noChangeShapeType="1"/>
            </p:cNvSpPr>
            <p:nvPr/>
          </p:nvSpPr>
          <p:spPr bwMode="auto">
            <a:xfrm flipV="1">
              <a:off x="1207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Line 13"/>
            <p:cNvSpPr>
              <a:spLocks noChangeShapeType="1"/>
            </p:cNvSpPr>
            <p:nvPr/>
          </p:nvSpPr>
          <p:spPr bwMode="auto">
            <a:xfrm flipH="1" flipV="1">
              <a:off x="1706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AutoShape 14"/>
            <p:cNvSpPr>
              <a:spLocks noChangeArrowheads="1"/>
            </p:cNvSpPr>
            <p:nvPr/>
          </p:nvSpPr>
          <p:spPr bwMode="auto">
            <a:xfrm rot="5400000">
              <a:off x="1026" y="2698"/>
              <a:ext cx="408" cy="954"/>
            </a:xfrm>
            <a:prstGeom prst="moon">
              <a:avLst>
                <a:gd name="adj" fmla="val 76227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 rot="5400000">
              <a:off x="2023" y="2744"/>
              <a:ext cx="272" cy="998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990600" y="2209800"/>
            <a:ext cx="1905000" cy="2176463"/>
            <a:chOff x="709" y="2971"/>
            <a:chExt cx="2040" cy="2630"/>
          </a:xfrm>
        </p:grpSpPr>
        <p:sp>
          <p:nvSpPr>
            <p:cNvPr id="14354" name="Oval 17"/>
            <p:cNvSpPr>
              <a:spLocks noChangeArrowheads="1"/>
            </p:cNvSpPr>
            <p:nvPr/>
          </p:nvSpPr>
          <p:spPr bwMode="auto">
            <a:xfrm>
              <a:off x="709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5" name="Oval 18"/>
            <p:cNvSpPr>
              <a:spLocks noChangeArrowheads="1"/>
            </p:cNvSpPr>
            <p:nvPr/>
          </p:nvSpPr>
          <p:spPr bwMode="auto">
            <a:xfrm>
              <a:off x="1797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Line 19"/>
            <p:cNvSpPr>
              <a:spLocks noChangeShapeType="1"/>
            </p:cNvSpPr>
            <p:nvPr/>
          </p:nvSpPr>
          <p:spPr bwMode="auto">
            <a:xfrm flipV="1">
              <a:off x="1207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7" name="Line 20"/>
            <p:cNvSpPr>
              <a:spLocks noChangeShapeType="1"/>
            </p:cNvSpPr>
            <p:nvPr/>
          </p:nvSpPr>
          <p:spPr bwMode="auto">
            <a:xfrm flipH="1" flipV="1">
              <a:off x="1706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 rot="5400000">
              <a:off x="1025" y="2699"/>
              <a:ext cx="409" cy="952"/>
            </a:xfrm>
            <a:prstGeom prst="moon">
              <a:avLst>
                <a:gd name="adj" fmla="val 76227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 rot="5400000">
              <a:off x="2024" y="2744"/>
              <a:ext cx="272" cy="998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4342" name="Group 23"/>
          <p:cNvGrpSpPr>
            <a:grpSpLocks/>
          </p:cNvGrpSpPr>
          <p:nvPr/>
        </p:nvGrpSpPr>
        <p:grpSpPr bwMode="auto">
          <a:xfrm>
            <a:off x="3657600" y="4191000"/>
            <a:ext cx="1828800" cy="2100263"/>
            <a:chOff x="709" y="2971"/>
            <a:chExt cx="2040" cy="2630"/>
          </a:xfrm>
        </p:grpSpPr>
        <p:sp>
          <p:nvSpPr>
            <p:cNvPr id="14348" name="Oval 24"/>
            <p:cNvSpPr>
              <a:spLocks noChangeArrowheads="1"/>
            </p:cNvSpPr>
            <p:nvPr/>
          </p:nvSpPr>
          <p:spPr bwMode="auto">
            <a:xfrm>
              <a:off x="709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5"/>
            <p:cNvSpPr>
              <a:spLocks noChangeArrowheads="1"/>
            </p:cNvSpPr>
            <p:nvPr/>
          </p:nvSpPr>
          <p:spPr bwMode="auto">
            <a:xfrm>
              <a:off x="1797" y="4649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D25C7E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0" name="Line 26"/>
            <p:cNvSpPr>
              <a:spLocks noChangeShapeType="1"/>
            </p:cNvSpPr>
            <p:nvPr/>
          </p:nvSpPr>
          <p:spPr bwMode="auto">
            <a:xfrm flipV="1">
              <a:off x="1207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Line 27"/>
            <p:cNvSpPr>
              <a:spLocks noChangeShapeType="1"/>
            </p:cNvSpPr>
            <p:nvPr/>
          </p:nvSpPr>
          <p:spPr bwMode="auto">
            <a:xfrm flipH="1" flipV="1">
              <a:off x="1706" y="3288"/>
              <a:ext cx="499" cy="1497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AutoShape 28"/>
            <p:cNvSpPr>
              <a:spLocks noChangeArrowheads="1"/>
            </p:cNvSpPr>
            <p:nvPr/>
          </p:nvSpPr>
          <p:spPr bwMode="auto">
            <a:xfrm rot="5400000">
              <a:off x="1026" y="2698"/>
              <a:ext cx="408" cy="953"/>
            </a:xfrm>
            <a:prstGeom prst="moon">
              <a:avLst>
                <a:gd name="adj" fmla="val 76227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 rot="5400000">
              <a:off x="2024" y="2744"/>
              <a:ext cx="272" cy="997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009900"/>
                </a:gs>
                <a:gs pos="5000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3" name="Oval 4">
            <a:hlinkClick r:id="" action="ppaction://hlinkshowjump?jump=nextslide">
              <a:snd r:embed="rId3" name="applause.wav"/>
            </a:hlinkClick>
            <a:hlinkHover r:id="" action="ppaction://noaction">
              <a:snd r:embed="rId5" name="6"/>
            </a:hlinkHover>
          </p:cNvPr>
          <p:cNvSpPr>
            <a:spLocks noChangeArrowheads="1"/>
          </p:cNvSpPr>
          <p:nvPr/>
        </p:nvSpPr>
        <p:spPr bwMode="auto">
          <a:xfrm>
            <a:off x="7620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14344" name="Oval 6">
            <a:hlinkHover r:id="" action="ppaction://noaction">
              <a:snd r:embed="rId6" name="3"/>
            </a:hlinkHover>
          </p:cNvPr>
          <p:cNvSpPr>
            <a:spLocks noChangeArrowheads="1"/>
          </p:cNvSpPr>
          <p:nvPr/>
        </p:nvSpPr>
        <p:spPr bwMode="auto">
          <a:xfrm>
            <a:off x="70104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pic>
        <p:nvPicPr>
          <p:cNvPr id="23582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10638" y="-3810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Oval 32">
            <a:hlinkHover r:id="" action="ppaction://noaction">
              <a:snd r:embed="rId8" name="5"/>
            </a:hlinkHover>
          </p:cNvPr>
          <p:cNvSpPr>
            <a:spLocks noChangeArrowheads="1"/>
          </p:cNvSpPr>
          <p:nvPr/>
        </p:nvSpPr>
        <p:spPr bwMode="auto">
          <a:xfrm>
            <a:off x="54864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14347" name="Oval 33">
            <a:hlinkHover r:id="" action="ppaction://noaction">
              <a:snd r:embed="rId9" name="8"/>
            </a:hlinkHover>
          </p:cNvPr>
          <p:cNvSpPr>
            <a:spLocks noChangeArrowheads="1"/>
          </p:cNvSpPr>
          <p:nvPr/>
        </p:nvSpPr>
        <p:spPr bwMode="auto">
          <a:xfrm>
            <a:off x="39624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4" fill="hold"/>
                                        <p:tgtEl>
                                          <p:spTgt spid="235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8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Oval 12">
            <a:hlinkHover r:id="" action="ppaction://noaction">
              <a:snd r:embed="rId2" name="ноль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3076" name="Oval 14">
            <a:hlinkHover r:id="" action="ppaction://noaction">
              <a:snd r:embed="rId5" name="3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3077" name="Oval 15">
            <a:hlinkHover r:id="" action="ppaction://noaction">
              <a:snd r:embed="rId4" name="2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3078" name="Oval 16">
            <a:hlinkHover r:id="" action="ppaction://noaction">
              <a:snd r:embed="rId6" name="7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pic>
        <p:nvPicPr>
          <p:cNvPr id="3079" name="Picture 7" descr="000803_1056_3396_vnvv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2590800"/>
            <a:ext cx="2927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Oval 13">
            <a:hlinkClick r:id="" action="ppaction://hlinkshowjump?jump=nextslide">
              <a:snd r:embed="rId9" name="applause.wav"/>
            </a:hlinkClick>
            <a:hlinkHover r:id="" action="ppaction://noaction">
              <a:snd r:embed="rId3" name="1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</a:t>
            </a:r>
          </a:p>
        </p:txBody>
      </p:sp>
      <p:pic>
        <p:nvPicPr>
          <p:cNvPr id="15378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ноль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-5334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-5334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4" name="2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8200" y="-5334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5" name="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43000" y="-5334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6" name="7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0" y="-5334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6" fill="hold"/>
                                        <p:tgtEl>
                                          <p:spTgt spid="15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68" fill="hold"/>
                                        <p:tgtEl>
                                          <p:spTgt spid="15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78" fill="hold"/>
                                        <p:tgtEl>
                                          <p:spTgt spid="153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58" fill="hold"/>
                                        <p:tgtEl>
                                          <p:spTgt spid="153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1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188" fill="hold"/>
                                        <p:tgtEl>
                                          <p:spTgt spid="153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2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48" fill="hold"/>
                                        <p:tgtEl>
                                          <p:spTgt spid="153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Oval 5">
            <a:hlinkHover r:id="" action="ppaction://noaction">
              <a:snd r:embed="rId6" name="2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4100" name="Oval 6">
            <a:hlinkHover r:id="" action="ppaction://noaction">
              <a:snd r:embed="rId1" name="4"/>
            </a:hlinkHover>
          </p:cNvPr>
          <p:cNvSpPr>
            <a:spLocks noChangeArrowheads="1"/>
          </p:cNvSpPr>
          <p:nvPr/>
        </p:nvSpPr>
        <p:spPr bwMode="auto">
          <a:xfrm>
            <a:off x="230505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4101" name="Oval 8">
            <a:hlinkHover r:id="" action="ppaction://noaction">
              <a:snd r:embed="rId7" name="1"/>
            </a:hlinkHover>
          </p:cNvPr>
          <p:cNvSpPr>
            <a:spLocks noChangeArrowheads="1"/>
          </p:cNvSpPr>
          <p:nvPr/>
        </p:nvSpPr>
        <p:spPr bwMode="auto">
          <a:xfrm>
            <a:off x="37719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4102" name="Oval 14">
            <a:hlinkHover r:id="" action="ppaction://noaction">
              <a:snd r:embed="rId8" name="6"/>
            </a:hlinkHover>
          </p:cNvPr>
          <p:cNvSpPr>
            <a:spLocks noChangeArrowheads="1"/>
          </p:cNvSpPr>
          <p:nvPr/>
        </p:nvSpPr>
        <p:spPr bwMode="auto">
          <a:xfrm>
            <a:off x="67056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pic>
        <p:nvPicPr>
          <p:cNvPr id="4103" name="Picture 13" descr="000803_1072_6612_vnv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5029200"/>
            <a:ext cx="27432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000803_1072_6612_vnv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5105400"/>
            <a:ext cx="27432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000803_1072_6612_vnv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124200"/>
            <a:ext cx="27432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Oval 7">
            <a:hlinkClick r:id="" action="ppaction://hlinkshowjump?jump=nextslide">
              <a:snd r:embed="rId10" name="applause.wav"/>
            </a:hlinkClick>
            <a:hlinkHover r:id="" action="ppaction://noaction">
              <a:snd r:embed="rId11" name="3"/>
            </a:hlinkHover>
          </p:cNvPr>
          <p:cNvSpPr>
            <a:spLocks noChangeArrowheads="1"/>
          </p:cNvSpPr>
          <p:nvPr/>
        </p:nvSpPr>
        <p:spPr bwMode="auto">
          <a:xfrm>
            <a:off x="523875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pic>
        <p:nvPicPr>
          <p:cNvPr id="5138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4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3810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Записанный звук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4" name="5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3" fill="hold"/>
                                        <p:tgtEl>
                                          <p:spTgt spid="51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87" fill="hold"/>
                                        <p:tgtEl>
                                          <p:spTgt spid="5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8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28" fill="hold"/>
                                        <p:tgtEl>
                                          <p:spTgt spid="51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9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28" fill="hold"/>
                                        <p:tgtEl>
                                          <p:spTgt spid="51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Oval 15">
            <a:hlinkHover r:id="" action="ppaction://noaction">
              <a:snd r:embed="rId3" name="3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5124" name="Oval 16">
            <a:hlinkHover r:id="" action="ppaction://noaction">
              <a:snd r:embed="rId4" name="1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5125" name="Oval 17">
            <a:hlinkHover r:id="" action="ppaction://noaction">
              <a:snd r:embed="rId5" name="5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5126" name="Picture 11" descr="SCUBSA-128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191000"/>
            <a:ext cx="3810000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8" descr="SCUBSA-128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2895600"/>
            <a:ext cx="3810000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Oval 13">
            <a:hlinkClick r:id="" action="ppaction://hlinkshowjump?jump=nextslide">
              <a:snd r:embed="rId7" name="applause.wav"/>
            </a:hlinkClick>
            <a:hlinkHover r:id="" action="ppaction://noaction">
              <a:snd r:embed="rId8" name="2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2</a:t>
            </a:r>
          </a:p>
        </p:txBody>
      </p:sp>
      <p:pic>
        <p:nvPicPr>
          <p:cNvPr id="17429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Oval 22">
            <a:hlinkHover r:id="" action="ppaction://noaction">
              <a:snd r:embed="rId10" name="4"/>
            </a:hlinkHover>
          </p:cNvPr>
          <p:cNvSpPr>
            <a:spLocks noChangeArrowheads="1"/>
          </p:cNvSpPr>
          <p:nvPr/>
        </p:nvSpPr>
        <p:spPr bwMode="auto">
          <a:xfrm>
            <a:off x="230505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6" fill="hold"/>
                                        <p:tgtEl>
                                          <p:spTgt spid="174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Oval 4">
            <a:hlinkHover r:id="" action="ppaction://noaction">
              <a:snd r:embed="rId4" name="3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6148" name="Oval 5">
            <a:hlinkHover r:id="" action="ppaction://noaction">
              <a:snd r:embed="rId5" name="5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6149" name="Oval 7">
            <a:hlinkHover r:id="" action="ppaction://noaction">
              <a:snd r:embed="rId6" name="7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sp>
        <p:nvSpPr>
          <p:cNvPr id="6150" name="Oval 12">
            <a:hlinkHover r:id="" action="ppaction://noaction">
              <a:snd r:embed="rId1" name="6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pic>
        <p:nvPicPr>
          <p:cNvPr id="6151" name="Picture 8" descr="000803_1075_3461_vnv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4495800"/>
            <a:ext cx="24384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 descr="000803_1075_3461_vnvv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4724400"/>
            <a:ext cx="24384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0" descr="000803_1075_3461_vnvv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953000" y="2286000"/>
            <a:ext cx="24384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1" descr="000803_1075_3461_vnvv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143000" y="2209800"/>
            <a:ext cx="24384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Oval 6">
            <a:hlinkClick r:id="" action="ppaction://hlinkshowjump?jump=nextslide">
              <a:snd r:embed="rId10" name="applause.wav"/>
            </a:hlinkClick>
            <a:hlinkHover r:id="" action="ppaction://noaction">
              <a:snd r:embed="rId11" name="4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  <p:pic>
        <p:nvPicPr>
          <p:cNvPr id="12302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6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10638" y="-5334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5" fill="hold"/>
                                        <p:tgtEl>
                                          <p:spTgt spid="12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68" fill="hold"/>
                                        <p:tgtEl>
                                          <p:spTgt spid="12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2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0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5">
            <a:hlinkHover r:id="" action="ppaction://noaction">
              <a:snd r:embed="rId3" name="5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7172" name="Oval 7">
            <a:hlinkHover r:id="" action="ppaction://noaction">
              <a:snd r:embed="rId4" name="3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7173" name="Oval 9">
            <a:hlinkHover r:id="" action="ppaction://noaction">
              <a:snd r:embed="rId5" name="7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pic>
        <p:nvPicPr>
          <p:cNvPr id="7174" name="Picture 11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8100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2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3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4958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4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34290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5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22098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6" descr="MCj0098129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2133600"/>
            <a:ext cx="865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10638" y="-6096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Oval 19">
            <a:hlinkClick r:id="" action="ppaction://hlinkshowjump?jump=nextslide">
              <a:snd r:embed="rId8" name="applause.wav"/>
            </a:hlinkClick>
            <a:hlinkHover r:id="" action="ppaction://noaction">
              <a:snd r:embed="rId9" name="6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7182" name="Oval 20">
            <a:hlinkHover r:id="" action="ppaction://noaction">
              <a:snd r:embed="rId10" name="4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60" fill="hold"/>
                                        <p:tgtEl>
                                          <p:spTgt spid="215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2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Oval 6">
            <a:hlinkHover r:id="" action="ppaction://noaction">
              <a:snd r:embed="rId6" name="6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8196" name="Oval 7">
            <a:hlinkHover r:id="" action="ppaction://noaction">
              <a:snd r:embed="rId2" name="8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8197" name="Oval 10">
            <a:hlinkHover r:id="" action="ppaction://noaction">
              <a:snd r:embed="rId7" name="7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  <p:pic>
        <p:nvPicPr>
          <p:cNvPr id="8198" name="Picture 11" descr="hhsi023j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2286000"/>
            <a:ext cx="1981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hhsi023j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6705600" y="5105400"/>
            <a:ext cx="1981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3" descr="hhsi023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2362200"/>
            <a:ext cx="1981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4" descr="hhsi023j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3657600" y="3962400"/>
            <a:ext cx="1981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5" descr="hhsi023j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00" y="5257800"/>
            <a:ext cx="1981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Oval 9">
            <a:hlinkClick r:id="" action="ppaction://hlinkshowjump?jump=nextslide">
              <a:snd r:embed="rId13" name="applause.wav"/>
            </a:hlinkClick>
            <a:hlinkHover r:id="" action="ppaction://noaction">
              <a:snd r:embed="rId14" name="5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18448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8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3" name="9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10"/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Oval 20">
            <a:hlinkHover r:id="" action="ppaction://noaction">
              <a:snd r:embed="rId16" name="4"/>
            </a:hlinkHover>
          </p:cNvPr>
          <p:cNvSpPr>
            <a:spLocks noChangeArrowheads="1"/>
          </p:cNvSpPr>
          <p:nvPr/>
        </p:nvSpPr>
        <p:spPr bwMode="auto">
          <a:xfrm>
            <a:off x="70866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74" fill="hold"/>
                                        <p:tgtEl>
                                          <p:spTgt spid="184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37" fill="hold"/>
                                        <p:tgtEl>
                                          <p:spTgt spid="18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98" fill="hold"/>
                                        <p:tgtEl>
                                          <p:spTgt spid="184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50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288" fill="hold"/>
                                        <p:tgtEl>
                                          <p:spTgt spid="184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5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5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Oval 6">
            <a:hlinkHover r:id="" action="ppaction://noaction">
              <a:snd r:embed="rId3" name="5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9220" name="Oval 7">
            <a:hlinkHover r:id="" action="ppaction://noaction">
              <a:snd r:embed="rId4" name="6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9221" name="Oval 8">
            <a:hlinkHover r:id="" action="ppaction://noaction">
              <a:snd r:embed="rId5" name="8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9222" name="Oval 9">
            <a:hlinkHover r:id="" action="ppaction://noaction">
              <a:snd r:embed="rId6" name="9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9</a:t>
            </a:r>
          </a:p>
        </p:txBody>
      </p:sp>
      <p:sp>
        <p:nvSpPr>
          <p:cNvPr id="9223" name="AutoShape 24"/>
          <p:cNvSpPr>
            <a:spLocks noChangeArrowheads="1"/>
          </p:cNvSpPr>
          <p:nvPr/>
        </p:nvSpPr>
        <p:spPr bwMode="auto">
          <a:xfrm flipH="1">
            <a:off x="6629400" y="5257800"/>
            <a:ext cx="1295400" cy="1447800"/>
          </a:xfrm>
          <a:prstGeom prst="cube">
            <a:avLst>
              <a:gd name="adj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20"/>
          <p:cNvSpPr>
            <a:spLocks noChangeArrowheads="1"/>
          </p:cNvSpPr>
          <p:nvPr/>
        </p:nvSpPr>
        <p:spPr bwMode="auto">
          <a:xfrm flipH="1">
            <a:off x="1752600" y="5181600"/>
            <a:ext cx="1295400" cy="1447800"/>
          </a:xfrm>
          <a:prstGeom prst="cube">
            <a:avLst>
              <a:gd name="adj" fmla="val 2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18"/>
          <p:cNvSpPr>
            <a:spLocks noChangeArrowheads="1"/>
          </p:cNvSpPr>
          <p:nvPr/>
        </p:nvSpPr>
        <p:spPr bwMode="auto">
          <a:xfrm flipH="1">
            <a:off x="5003800" y="5257800"/>
            <a:ext cx="1295400" cy="144780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14"/>
          <p:cNvSpPr>
            <a:spLocks noChangeArrowheads="1"/>
          </p:cNvSpPr>
          <p:nvPr/>
        </p:nvSpPr>
        <p:spPr bwMode="auto">
          <a:xfrm flipH="1">
            <a:off x="3378200" y="5181600"/>
            <a:ext cx="1295400" cy="14478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 flipH="1">
            <a:off x="5816600" y="4114800"/>
            <a:ext cx="1295400" cy="14478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utoShape 17"/>
          <p:cNvSpPr>
            <a:spLocks noChangeArrowheads="1"/>
          </p:cNvSpPr>
          <p:nvPr/>
        </p:nvSpPr>
        <p:spPr bwMode="auto">
          <a:xfrm flipH="1">
            <a:off x="4191000" y="4114800"/>
            <a:ext cx="1295400" cy="14478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AutoShape 19"/>
          <p:cNvSpPr>
            <a:spLocks noChangeArrowheads="1"/>
          </p:cNvSpPr>
          <p:nvPr/>
        </p:nvSpPr>
        <p:spPr bwMode="auto">
          <a:xfrm flipH="1">
            <a:off x="2565400" y="4038600"/>
            <a:ext cx="1295400" cy="1447800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81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10638" y="-5334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Oval 26">
            <a:hlinkClick r:id="" action="ppaction://hlinkshowjump?jump=nextslide">
              <a:snd r:embed="rId8" name="applause.wav"/>
            </a:hlinkClick>
            <a:hlinkHover r:id="" action="ppaction://noaction">
              <a:snd r:embed="rId9" name="7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2" fill="hold"/>
                                        <p:tgtEl>
                                          <p:spTgt spid="194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8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371600"/>
          </a:xfrm>
          <a:prstGeom prst="rect">
            <a:avLst/>
          </a:prstGeom>
          <a:solidFill>
            <a:srgbClr val="FF99CC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Oval 6">
            <a:hlinkHover r:id="" action="ppaction://noaction">
              <a:snd r:embed="rId3" name="10"/>
            </a:hlinkHover>
          </p:cNvPr>
          <p:cNvSpPr>
            <a:spLocks noChangeArrowheads="1"/>
          </p:cNvSpPr>
          <p:nvPr/>
        </p:nvSpPr>
        <p:spPr bwMode="auto">
          <a:xfrm>
            <a:off x="2362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10</a:t>
            </a:r>
          </a:p>
        </p:txBody>
      </p:sp>
      <p:sp>
        <p:nvSpPr>
          <p:cNvPr id="10244" name="Oval 7">
            <a:hlinkHover r:id="" action="ppaction://noaction">
              <a:snd r:embed="rId4" name="ноль"/>
            </a:hlinkHover>
          </p:cNvPr>
          <p:cNvSpPr>
            <a:spLocks noChangeArrowheads="1"/>
          </p:cNvSpPr>
          <p:nvPr/>
        </p:nvSpPr>
        <p:spPr bwMode="auto">
          <a:xfrm>
            <a:off x="6934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10245" name="Oval 8">
            <a:hlinkHover r:id="" action="ppaction://noaction">
              <a:snd r:embed="rId5" name="8"/>
            </a:hlinkHover>
          </p:cNvPr>
          <p:cNvSpPr>
            <a:spLocks noChangeArrowheads="1"/>
          </p:cNvSpPr>
          <p:nvPr/>
        </p:nvSpPr>
        <p:spPr bwMode="auto">
          <a:xfrm>
            <a:off x="5410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838200" y="3733800"/>
            <a:ext cx="609600" cy="6096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11"/>
          <p:cNvSpPr>
            <a:spLocks noChangeArrowheads="1"/>
          </p:cNvSpPr>
          <p:nvPr/>
        </p:nvSpPr>
        <p:spPr bwMode="auto">
          <a:xfrm>
            <a:off x="228600" y="5410200"/>
            <a:ext cx="990600" cy="9906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12"/>
          <p:cNvSpPr>
            <a:spLocks noChangeArrowheads="1"/>
          </p:cNvSpPr>
          <p:nvPr/>
        </p:nvSpPr>
        <p:spPr bwMode="auto">
          <a:xfrm>
            <a:off x="5410200" y="2743200"/>
            <a:ext cx="533400" cy="5334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13"/>
          <p:cNvSpPr>
            <a:spLocks noChangeArrowheads="1"/>
          </p:cNvSpPr>
          <p:nvPr/>
        </p:nvSpPr>
        <p:spPr bwMode="auto">
          <a:xfrm>
            <a:off x="7772400" y="4724400"/>
            <a:ext cx="990600" cy="9906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5715000" y="5334000"/>
            <a:ext cx="685800" cy="7620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15"/>
          <p:cNvSpPr>
            <a:spLocks noChangeArrowheads="1"/>
          </p:cNvSpPr>
          <p:nvPr/>
        </p:nvSpPr>
        <p:spPr bwMode="auto">
          <a:xfrm>
            <a:off x="2438400" y="2286000"/>
            <a:ext cx="914400" cy="8382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6"/>
          <p:cNvSpPr>
            <a:spLocks noChangeArrowheads="1"/>
          </p:cNvSpPr>
          <p:nvPr/>
        </p:nvSpPr>
        <p:spPr bwMode="auto">
          <a:xfrm>
            <a:off x="7620000" y="2590800"/>
            <a:ext cx="685800" cy="7620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17"/>
          <p:cNvSpPr>
            <a:spLocks noChangeArrowheads="1"/>
          </p:cNvSpPr>
          <p:nvPr/>
        </p:nvSpPr>
        <p:spPr bwMode="auto">
          <a:xfrm>
            <a:off x="2286000" y="5410200"/>
            <a:ext cx="609600" cy="6858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utoShape 18"/>
          <p:cNvSpPr>
            <a:spLocks noChangeArrowheads="1"/>
          </p:cNvSpPr>
          <p:nvPr/>
        </p:nvSpPr>
        <p:spPr bwMode="auto">
          <a:xfrm>
            <a:off x="3886200" y="3962400"/>
            <a:ext cx="914400" cy="914400"/>
          </a:xfrm>
          <a:prstGeom prst="star8">
            <a:avLst>
              <a:gd name="adj" fmla="val 24838"/>
            </a:avLst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5">
            <a:hlinkClick r:id="" action="ppaction://hlinkshowjump?jump=nextslide">
              <a:snd r:embed="rId6" name="applause.wav"/>
            </a:hlinkClick>
            <a:hlinkHover r:id="" action="ppaction://noaction">
              <a:snd r:embed="rId7" name="9"/>
            </a:hlinkHover>
          </p:cNvPr>
          <p:cNvSpPr>
            <a:spLocks noChangeArrowheads="1"/>
          </p:cNvSpPr>
          <p:nvPr/>
        </p:nvSpPr>
        <p:spPr bwMode="auto">
          <a:xfrm>
            <a:off x="838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9</a:t>
            </a:r>
          </a:p>
        </p:txBody>
      </p:sp>
      <p:pic>
        <p:nvPicPr>
          <p:cNvPr id="2049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Oval 20">
            <a:hlinkHover r:id="" action="ppaction://noaction">
              <a:snd r:embed="rId9" name="7"/>
            </a:hlinkHover>
          </p:cNvPr>
          <p:cNvSpPr>
            <a:spLocks noChangeArrowheads="1"/>
          </p:cNvSpPr>
          <p:nvPr/>
        </p:nvSpPr>
        <p:spPr bwMode="auto">
          <a:xfrm>
            <a:off x="3886200" y="381000"/>
            <a:ext cx="1143000" cy="10556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>
                <a:solidFill>
                  <a:srgbClr val="0000FF"/>
                </a:solidFill>
                <a:latin typeface="Arial Black" pitchFamily="34" charset="0"/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4" fill="hold"/>
                                        <p:tgtEl>
                                          <p:spTgt spid="204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84</Words>
  <Application>Microsoft Office PowerPoint</Application>
  <PresentationFormat>Экран (4:3)</PresentationFormat>
  <Paragraphs>67</Paragraphs>
  <Slides>13</Slides>
  <Notes>0</Notes>
  <HiddenSlides>0</HiddenSlides>
  <MMClips>25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Arial Black</vt:lpstr>
      <vt:lpstr>Times New Roman</vt:lpstr>
      <vt:lpstr>Оформление по умолчанию</vt:lpstr>
      <vt:lpstr>НАЙДИ ЦИФРУ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Ириша</dc:creator>
  <cp:lastModifiedBy>Ириша</cp:lastModifiedBy>
  <cp:revision>27</cp:revision>
  <cp:lastPrinted>1601-01-01T00:00:00Z</cp:lastPrinted>
  <dcterms:created xsi:type="dcterms:W3CDTF">1601-01-01T00:00:00Z</dcterms:created>
  <dcterms:modified xsi:type="dcterms:W3CDTF">2018-04-21T12:46:10Z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