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FB1"/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97" autoAdjust="0"/>
    <p:restoredTop sz="94660"/>
  </p:normalViewPr>
  <p:slideViewPr>
    <p:cSldViewPr>
      <p:cViewPr varScale="1">
        <p:scale>
          <a:sx n="67" d="100"/>
          <a:sy n="67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28B90-F1ED-432E-916C-5631DB48E8EE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38780-CF1E-4C34-9E34-566DB28C2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8780-CF1E-4C34-9E34-566DB28C25A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E9C8A53-BF27-4A22-9867-BE299ADEA7B4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43D15B9-0D95-4106-BE7A-6014DB385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8A53-BF27-4A22-9867-BE299ADEA7B4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15B9-0D95-4106-BE7A-6014DB385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8A53-BF27-4A22-9867-BE299ADEA7B4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15B9-0D95-4106-BE7A-6014DB385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8A53-BF27-4A22-9867-BE299ADEA7B4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15B9-0D95-4106-BE7A-6014DB385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8A53-BF27-4A22-9867-BE299ADEA7B4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15B9-0D95-4106-BE7A-6014DB385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8A53-BF27-4A22-9867-BE299ADEA7B4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15B9-0D95-4106-BE7A-6014DB385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9C8A53-BF27-4A22-9867-BE299ADEA7B4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3D15B9-0D95-4106-BE7A-6014DB3856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E9C8A53-BF27-4A22-9867-BE299ADEA7B4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43D15B9-0D95-4106-BE7A-6014DB385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8A53-BF27-4A22-9867-BE299ADEA7B4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15B9-0D95-4106-BE7A-6014DB385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8A53-BF27-4A22-9867-BE299ADEA7B4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15B9-0D95-4106-BE7A-6014DB385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8A53-BF27-4A22-9867-BE299ADEA7B4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15B9-0D95-4106-BE7A-6014DB385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E9C8A53-BF27-4A22-9867-BE299ADEA7B4}" type="datetimeFigureOut">
              <a:rPr lang="ru-RU" smtClean="0"/>
              <a:pPr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43D15B9-0D95-4106-BE7A-6014DB385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RquGiw6_n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428605"/>
            <a:ext cx="8786874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1600" b="1" dirty="0" smtClean="0">
              <a:solidFill>
                <a:srgbClr val="192C0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192C0A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  </a:t>
            </a:r>
          </a:p>
          <a:p>
            <a:pPr algn="ctr"/>
            <a:r>
              <a:rPr lang="ru-RU" sz="1600" b="1" dirty="0" smtClean="0">
                <a:solidFill>
                  <a:srgbClr val="192C0A"/>
                </a:solidFill>
                <a:latin typeface="Times New Roman" pitchFamily="18" charset="0"/>
                <a:cs typeface="Times New Roman" pitchFamily="18" charset="0"/>
              </a:rPr>
              <a:t>       детский сад №65 города Тюмени</a:t>
            </a:r>
            <a:endParaRPr lang="ru-RU" sz="1600" dirty="0" smtClean="0">
              <a:solidFill>
                <a:srgbClr val="192C0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«В мире профессий. Почта России»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260FB1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старшая группа «Умники»</a:t>
            </a:r>
          </a:p>
          <a:p>
            <a:pPr algn="ctr"/>
            <a:endParaRPr lang="ru-RU" sz="3600" b="1" dirty="0" smtClean="0">
              <a:ln w="11430"/>
              <a:solidFill>
                <a:srgbClr val="260FB1"/>
              </a:solidFill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260FB1"/>
              </a:solidFill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260FB1"/>
              </a:solidFill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260FB1"/>
              </a:solidFill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  <a:p>
            <a:pPr algn="ctr"/>
            <a:endParaRPr lang="ru-RU" sz="3600" b="1" dirty="0" smtClean="0">
              <a:ln w="11430"/>
              <a:solidFill>
                <a:srgbClr val="260FB1"/>
              </a:solidFill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  <a:p>
            <a:pPr algn="r"/>
            <a:endParaRPr lang="ru-RU" sz="2400" b="1" dirty="0" smtClean="0">
              <a:ln w="11430"/>
              <a:solidFill>
                <a:srgbClr val="002060"/>
              </a:solidFill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  <a:p>
            <a:pPr algn="r"/>
            <a:endParaRPr lang="ru-RU" sz="2400" b="1" dirty="0" smtClean="0">
              <a:ln w="11430"/>
              <a:solidFill>
                <a:srgbClr val="002060"/>
              </a:solidFill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Воспитатель: </a:t>
            </a:r>
            <a:r>
              <a:rPr lang="ru-RU" sz="20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Кутний</a:t>
            </a:r>
            <a:r>
              <a:rPr lang="ru-RU" sz="2000" b="1" dirty="0" smtClean="0">
                <a:ln w="11430"/>
                <a:solidFill>
                  <a:srgbClr val="00206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Елена Александровна</a:t>
            </a:r>
          </a:p>
        </p:txBody>
      </p:sp>
      <p:pic>
        <p:nvPicPr>
          <p:cNvPr id="1026" name="Picture 2" descr="C:\Users\user\Desktop\Кутний Е.А\почта 1\IMG_20220909_104432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71744"/>
            <a:ext cx="4529971" cy="2782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14282" y="274638"/>
            <a:ext cx="2857520" cy="65403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8686800" cy="3983047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70C0"/>
                </a:solidFill>
              </a:rPr>
              <a:t>Почтовая связь является самой древней из всех средств связи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70C0"/>
                </a:solidFill>
              </a:rPr>
              <a:t>«Почта незаменимый помощник человека»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3" descr="C:\Users\user\Desktop\Кутний Е.А\почта картинки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3947460" cy="1428736"/>
          </a:xfrm>
          <a:prstGeom prst="rect">
            <a:avLst/>
          </a:prstGeom>
          <a:noFill/>
        </p:spPr>
      </p:pic>
      <p:pic>
        <p:nvPicPr>
          <p:cNvPr id="5" name="Picture 2" descr="http://10novostey.ru/wp-content/uploads/2013/06/Dostavka-pocht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886200"/>
            <a:ext cx="5715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186766" cy="1352568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условия для формирования  у детей первоначальных знаний о почте и о профессии почтальона.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 детей представление о труде работников почты, о важности их труда.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Обогащать словарный запас словами: марка, письмо, открытка, посылка, почтовый ящик.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познавательных способностей детей, расширению кругозора, развитию активного словаря детей.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уважение к труду взрослых.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996648"/>
            <a:ext cx="4038600" cy="3031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110" y="714356"/>
            <a:ext cx="804389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проекта позволит: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281518" cy="5203775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расширить представления детей об истории возникновения почтовой службы, и её значении в жизни человека, видами почтовой корреспонденции;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дать детям представление о профессиях работников почтовой связи (почтальон, оператор почты, сортировщик, грузчик, шофер, заведующий почтой);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расширить знания и представления детей об особенностях  труда работников связи;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3064"/>
            <a:ext cx="4143404" cy="5132324"/>
          </a:xfrm>
        </p:spPr>
        <p:txBody>
          <a:bodyPr>
            <a:no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понимание роли труда в жизни человека и общества;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продолжит учить детей играть в творческие  игры, отражающие профессиональную деятельность взрослых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творческую активность детей.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повысить уровень педагогической культуры родителей.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714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проекта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214554"/>
            <a:ext cx="4714908" cy="3643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организационно-  практический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6" name="Picture 8" descr="C:\Users\user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785926"/>
            <a:ext cx="2512939" cy="4357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5288676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dirty="0" smtClean="0"/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разных формах почтовой связи: почта, телеграф, телефон, радио, Интернет; рассматривание иллюстративного материала по этой теме, расширение словарного запаса по теме (адресат, получатель, отправитель, курьер, посылка, бандероль, сургуч, штемпель и т.д.)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«Как раньше доставляли письма»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«Что мы знаем о работе почтальона»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«Профессии работников почтовой связи»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презентации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работает почта»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видеоролика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передачи «Галилео. Почта России»</a:t>
            </a:r>
          </a:p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и чтение детских книг: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 Григорьева «Ты опустил письмо», Е.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«История одного пакета», А. Шейкина «Вести приходят так», С. Я. Маршака «Почта»,Э.Успенский «Каникулы в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Простоквашино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»…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esktop\Кутний Е.А\почта картинки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71480"/>
            <a:ext cx="3355397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5217238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Изготавливали вместе с детьми и с помощью родителей атрибуты: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ширма «почта России»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почтовый ящик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посылки;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бандероли;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почтовые конверты;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поздравительные открытки;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марки;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многое другое.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сюжетно- ролевой игры «Почта»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(«Почтовое отделение», «Доставка корреспонденции»)</a:t>
            </a:r>
          </a:p>
          <a:p>
            <a:pPr lvl="0">
              <a:buNone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«Конверт» (в технике оригами)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«Письмо другу»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 «Посылка»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и упражнения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 Отправь посылку», « Чего не хватает?», « Получи письмо»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Кутний Е.А\почта картинки\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857364"/>
            <a:ext cx="2085975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Кутний Е.А\почта 1\IMG_20220907_1029225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3654532" cy="2734598"/>
          </a:xfrm>
          <a:prstGeom prst="rect">
            <a:avLst/>
          </a:prstGeom>
          <a:noFill/>
        </p:spPr>
      </p:pic>
      <p:pic>
        <p:nvPicPr>
          <p:cNvPr id="3078" name="Picture 6" descr="C:\Users\user\Desktop\Кутний Е.А\почта 1\IMG_20220909_083516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31802"/>
            <a:ext cx="3643306" cy="2726198"/>
          </a:xfrm>
          <a:prstGeom prst="rect">
            <a:avLst/>
          </a:prstGeom>
          <a:noFill/>
        </p:spPr>
      </p:pic>
      <p:pic>
        <p:nvPicPr>
          <p:cNvPr id="9" name="Picture 2" descr="C:\Users\user\Desktop\Кутний Е.А\почта 1\IMG_20220909_0838418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786190"/>
            <a:ext cx="3818236" cy="2857094"/>
          </a:xfrm>
          <a:prstGeom prst="rect">
            <a:avLst/>
          </a:prstGeom>
          <a:noFill/>
        </p:spPr>
      </p:pic>
      <p:pic>
        <p:nvPicPr>
          <p:cNvPr id="10" name="Рисунок 9" descr="C:\Users\user\Desktop\Кутний Е.А\почта 1\IMG_20220908_15062602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273034" y="1084892"/>
            <a:ext cx="2939586" cy="219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Видеоролик «Почта России»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https://youtu.be/xRquGiw6_nQ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152</TotalTime>
  <Words>427</Words>
  <Application>Microsoft Office PowerPoint</Application>
  <PresentationFormat>Экран (4:3)</PresentationFormat>
  <Paragraphs>71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Слайд 1</vt:lpstr>
      <vt:lpstr> Актуальность</vt:lpstr>
      <vt:lpstr>Цель проекта: Создать условия для формирования  у детей первоначальных знаний о почте и о профессии почтальона.</vt:lpstr>
      <vt:lpstr>Ожидаемые результаты Реализация проекта позволит:</vt:lpstr>
      <vt:lpstr> Этапы проекта </vt:lpstr>
      <vt:lpstr>  Основной этап</vt:lpstr>
      <vt:lpstr>Основной этап</vt:lpstr>
      <vt:lpstr>Заключительный этап</vt:lpstr>
      <vt:lpstr>Видеоролик «Почта России»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2022-09-13T08:03:24Z</dcterms:created>
  <dcterms:modified xsi:type="dcterms:W3CDTF">2022-11-21T10:22:59Z</dcterms:modified>
</cp:coreProperties>
</file>